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4F46C"/>
    <a:srgbClr val="FFFF00"/>
    <a:srgbClr val="990000"/>
    <a:srgbClr val="993300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18" autoAdjust="0"/>
    <p:restoredTop sz="94660" autoAdjust="0"/>
  </p:normalViewPr>
  <p:slideViewPr>
    <p:cSldViewPr>
      <p:cViewPr>
        <p:scale>
          <a:sx n="100" d="100"/>
          <a:sy n="100" d="100"/>
        </p:scale>
        <p:origin x="-1416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E9BF1-000A-4EE8-AE53-113F8B811C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1683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ACA68-282B-4D3D-BBFD-6FDA9D6735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978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C9700-A9E1-4076-B340-3EC53EBAFF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605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860E6-1ECA-4D91-A25F-1E514180BC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63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521F6-83A6-47D4-A474-6BCC7016BF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0682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9E465-AB91-46AA-AB82-455824CFC0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4463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F569D-EC84-4523-8BE0-9891415384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8849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228B5A-F48F-4C55-830D-ED8ED8CEB5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047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64542-3FC5-4E60-8F86-ECAFAB4F6E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0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F9FB6-90B6-4324-A383-36D248ECFE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528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53E84-BD7E-4524-9F0A-3373705591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8929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E9E884-1F14-4768-8949-A7076253DD97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8" name="Picture 12" descr="wp23ebb3c8_06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814237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I:\copy\ddddddd\ppt\ch\ecnulogo.pn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050" y="188640"/>
            <a:ext cx="573251" cy="5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CC">
                  <a:alpha val="15000"/>
                </a:srgbClr>
              </a:gs>
              <a:gs pos="100000">
                <a:srgbClr val="F4F46C">
                  <a:alpha val="10000"/>
                  <a:lumMod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2" name="Picture 4" descr="E:\mats\image\ecnulife_mat1\华东师大全套LOGO PNG110402\P201B22.png"/>
          <p:cNvPicPr>
            <a:picLocks noChangeAspect="1" noChangeArrowheads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2734" y="157039"/>
            <a:ext cx="823689" cy="82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47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默认设计模板</vt:lpstr>
      <vt:lpstr>PowerPoint 演示文稿</vt:lpstr>
      <vt:lpstr>PowerPoint 演示文稿</vt:lpstr>
    </vt:vector>
  </TitlesOfParts>
  <Company>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zrw</dc:creator>
  <cp:lastModifiedBy>OA-info</cp:lastModifiedBy>
  <cp:revision>122</cp:revision>
  <dcterms:created xsi:type="dcterms:W3CDTF">2013-06-23T06:38:50Z</dcterms:created>
  <dcterms:modified xsi:type="dcterms:W3CDTF">2013-07-04T06:48:57Z</dcterms:modified>
</cp:coreProperties>
</file>