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85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OA-info</dc:creator>
  <cp:lastModifiedBy>OA-info</cp:lastModifiedBy>
  <cp:revision>1</cp:revision>
  <dcterms:created xsi:type="dcterms:W3CDTF">2013-07-04T06:32:10Z</dcterms:created>
  <dcterms:modified xsi:type="dcterms:W3CDTF">2013-07-04T06:49:11Z</dcterms:modified>
</cp:coreProperties>
</file>